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handoutMasterIdLst>
    <p:handoutMasterId r:id="rId4"/>
  </p:handoutMasterIdLst>
  <p:sldIdLst>
    <p:sldId id="257" r:id="rId2"/>
    <p:sldId id="256" r:id="rId3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3372" autoAdjust="0"/>
  </p:normalViewPr>
  <p:slideViewPr>
    <p:cSldViewPr>
      <p:cViewPr varScale="1">
        <p:scale>
          <a:sx n="75" d="100"/>
          <a:sy n="75" d="100"/>
        </p:scale>
        <p:origin x="-3432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9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7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5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пн 27.02.23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ranslate.google.kz/?hl=kk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TelefonDoveriya\Desktop\240_F_288283732_T6IyRQamjhG0N5bpN1igytd2IszquR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81050" y="33047"/>
            <a:ext cx="5846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" y="8174745"/>
            <a:ext cx="2387326" cy="1624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440" y="877816"/>
            <a:ext cx="6827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«Как развить позитивный взгляд на жизнь?» </a:t>
            </a:r>
          </a:p>
          <a:p>
            <a:pPr algn="ctr"/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i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</a:t>
            </a:r>
            <a:r>
              <a:rPr lang="ru-RU" sz="2000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66934" y="7181676"/>
            <a:ext cx="6373915" cy="693192"/>
          </a:xfrm>
          <a:prstGeom prst="roundRect">
            <a:avLst/>
          </a:prstGeom>
          <a:solidFill>
            <a:srgbClr val="EF9BE9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Улыбайтесь! Как можно чаще и от души, знакомым и незнакомым людям. Улыбайтесь сами себе. Начинайте каждое утро с улыбки.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780927" y="8174745"/>
            <a:ext cx="3960441" cy="1624316"/>
          </a:xfrm>
          <a:prstGeom prst="round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Любую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проблему оценивайте с позиции потенциальной возможности. Всегда задавайте себе следующие вопросы: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чего мне дана эта ситуация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и где я могу это использовать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?».</a:t>
            </a:r>
          </a:p>
        </p:txBody>
      </p:sp>
      <p:sp>
        <p:nvSpPr>
          <p:cNvPr id="7" name="AutoShape 2" descr="https://cdn-icons-png.flaticon.com/512/5290/529005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" y="2511618"/>
            <a:ext cx="398982" cy="40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4" y="7125804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21" y="8145365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https://cast.kz/img/Post/O6UYON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https://pfr.gov.ru/files/branches/stavropol/2020/lp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 descr="https://pfr.gov.ru/files/branches/stavropol/2020/lp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2" descr="https://kamskoye-ustye.tatarstan.ru/file/news/821_n2088963_big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312" y="2540732"/>
            <a:ext cx="3844480" cy="504056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вечер перед сном вспоминайте, что хорошего случилось с вами за день.</a:t>
            </a:r>
          </a:p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6934" y="3368824"/>
            <a:ext cx="3844481" cy="792088"/>
          </a:xfrm>
          <a:prstGeom prst="roundRect">
            <a:avLst/>
          </a:prstGeom>
          <a:solidFill>
            <a:srgbClr val="EF9BE9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Всеми своими успехами (даже самыми маленькими) делитесь с другими людьми.</a:t>
            </a:r>
          </a:p>
          <a:p>
            <a:pPr algn="ctr"/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284984" y="4520952"/>
            <a:ext cx="3455864" cy="1224136"/>
          </a:xfrm>
          <a:prstGeom prst="round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вам грустно или вы в тяжелой ситуации, вспомните смешное событие, веселую историю, почитайте анекдоты или посмотрите комедию.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84984" y="5961112"/>
            <a:ext cx="3455864" cy="108012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Зарядитесь позитивом сами и передавайте его окружающим. Для этого начинайте каждое утро с позитивных мыслей.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AutoShape 16" descr="https://papik.pro/uploads/posts/2022-01/1642355581_39-papik-pro-p-molodezhnii-klipart-39.p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8" descr="https://ffkis.pnzgu.ru/files/ffkis.pnzgu.ru/ogp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20" descr="https://cdn.iportal.ru/news/2015/99/preview/1185c7589ea77ea17f5ab1a20e89a25a03fd7542_3000_2000_c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22" descr="https://static.tildacdn.com/tild6139-3837-4532-b466-616164323333/Slider-1.pn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8" name="Picture 24" descr="https://fsd.multiurok.ru/html/2020/04/22/s_5ea0548b897be/1427087_4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76936"/>
            <a:ext cx="3186200" cy="2533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0" y="332059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" y="254073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452095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26" descr="https://klike.net/uploads/posts/2022-08/1661686521_j-45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28" descr="https://nauryz-banu.kz/wp-content/uploads/Blog-Post-29-Raising-Happy-Children.jpg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https://nauryz-banu.kz/wp-content/uploads/Blog-Post-29-Raising-Happy-Children.jpg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aroma-avenue.ru/wp-content/uploads/f/8/3/f8312a7d8236254b597ec418e15fb307.jpeg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TelefonDoveriya\Desktop\f8312a7d8236254b597ec418e15fb307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137" y="2099975"/>
            <a:ext cx="2680863" cy="2220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09" y="596111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7" descr="https://t4.ftcdn.net/jpg/02/88/28/37/240_F_288283732_T6IyRQamjhG0N5bpN1igytd2IszquRpE.jpg"/>
          <p:cNvSpPr>
            <a:spLocks noChangeAspect="1" noChangeArrowheads="1"/>
          </p:cNvSpPr>
          <p:nvPr/>
        </p:nvSpPr>
        <p:spPr bwMode="auto">
          <a:xfrm>
            <a:off x="2136775" y="1836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:\Users\TelefonDoveriya\Desktop\240_F_288283732_T6IyRQamjhG0N5bpN1igytd2IszquR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200"/>
            <a:ext cx="23225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58249" y="0"/>
            <a:ext cx="5467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3" y="8193360"/>
            <a:ext cx="2455361" cy="1643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-603448" y="1408824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52400" y="152400"/>
            <a:ext cx="6858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900" b="1" i="0" u="none" strike="noStrike" cap="none" normalizeH="0" baseline="0" smtClean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/>
            </a:r>
            <a:b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</a:b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6672" y="747104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ЖАДЫНАМА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dirty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«Өмірге деген оң көзқарасты қалай дамытуға </a:t>
            </a:r>
            <a:r>
              <a:rPr lang="ru-RU" sz="2000" b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болады?» </a:t>
            </a:r>
            <a:endParaRPr lang="ru-RU" sz="2000" b="1" dirty="0" smtClean="0"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kk-KZ" sz="2000" b="1" i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оқушыларға арналған</a:t>
            </a:r>
            <a:r>
              <a:rPr lang="ru-RU" sz="2000" b="1" i="1" dirty="0" smtClean="0">
                <a:latin typeface="Segoe Pri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i="1" dirty="0">
              <a:effectLst/>
              <a:latin typeface="Segoe Pri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0312" y="2432720"/>
            <a:ext cx="3844480" cy="612068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кеш сайын ұйықтар алдында бір күнде сізге не болғанын еске түсіріңіз.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" y="2406086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366934" y="3368824"/>
            <a:ext cx="3844481" cy="792088"/>
          </a:xfrm>
          <a:prstGeom prst="roundRect">
            <a:avLst/>
          </a:prstGeom>
          <a:solidFill>
            <a:srgbClr val="EF9BE9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жетістіктеріңізді (тіпті ең кішкентайларын) басқа адамдармен бөлісіңіз.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0" y="332059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3284984" y="4520952"/>
            <a:ext cx="3455864" cy="1224136"/>
          </a:xfrm>
          <a:prstGeom prst="round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сіз қайғылы болсаңыз немесе қиын жағдайда болсаңыз, күлкілі оқиғаны, күлкілі оқиғаны, анекдоттарды оқыңыз немесе комедияны көріңіз.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84984" y="5961112"/>
            <a:ext cx="3455864" cy="1080120"/>
          </a:xfrm>
          <a:prstGeom prst="roundRect">
            <a:avLst/>
          </a:prstGeom>
          <a:solidFill>
            <a:srgbClr val="FFFF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Өзіңізді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позитивті зарядтаңыз және оны айналаңыздағыларға беріңіз. Мұны істеу үшін әр таңды позитивті Ойлардан бастаңыз.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6934" y="7181676"/>
            <a:ext cx="6373915" cy="693192"/>
          </a:xfrm>
          <a:prstGeom prst="roundRect">
            <a:avLst/>
          </a:prstGeom>
          <a:solidFill>
            <a:srgbClr val="EF9BE9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Күліңіз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 Мүмкіндігінше жиі және шын жүректен, таныс және бейтаныс адамдарға. Өзіңізге күліңіз. Әр таңды күлімсіреп бастаңыз.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4" y="7125804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780927" y="8174745"/>
            <a:ext cx="3960441" cy="1624316"/>
          </a:xfrm>
          <a:prstGeom prst="roundRect">
            <a:avLst/>
          </a:prstGeom>
          <a:solidFill>
            <a:srgbClr val="92D05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Кез келген мәселені ықтимал мүмкіндік тұрғысынан бағалаңыз. Әрқашан өзіңізге келесі сұрақтарды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қойыңыз: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Маған 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жағдай не үшін берілді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 қалай және қайда қолдана аламын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21" y="8145365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TelefonDoveriya\Desktop\f8312a7d8236254b597ec418e15fb307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792" y="2099975"/>
            <a:ext cx="2680863" cy="22200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4" descr="https://fsd.multiurok.ru/html/2020/04/22/s_5ea0548b897be/1427087_4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76936"/>
            <a:ext cx="3186200" cy="2533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95" y="4484818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s://upload.wikimedia.org/wikipedia/commons/thumb/5/5c/FlaggedRevs-3.svg/1200px-FlaggedRevs-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09" y="5961112"/>
            <a:ext cx="398982" cy="40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076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278</Words>
  <Application>Microsoft Office PowerPoint</Application>
  <PresentationFormat>Лист A4 (210x297 мм)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TelefonDoveriya</cp:lastModifiedBy>
  <cp:revision>143</cp:revision>
  <dcterms:created xsi:type="dcterms:W3CDTF">2019-10-21T11:18:40Z</dcterms:created>
  <dcterms:modified xsi:type="dcterms:W3CDTF">2023-02-27T17:55:08Z</dcterms:modified>
</cp:coreProperties>
</file>