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58" r:id="rId4"/>
    <p:sldId id="260" r:id="rId5"/>
    <p:sldId id="261" r:id="rId6"/>
    <p:sldId id="262" r:id="rId7"/>
    <p:sldId id="264" r:id="rId8"/>
    <p:sldId id="263" r:id="rId9"/>
    <p:sldId id="265" r:id="rId10"/>
    <p:sldId id="256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1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 Кинофильмов Весна На Заречной Улице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70375" y="3355975"/>
            <a:ext cx="609600" cy="6096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rgbClr val="FF0000"/>
                </a:solidFill>
              </a:rPr>
              <a:t>Кузница кадров </a:t>
            </a:r>
            <a:r>
              <a:rPr lang="ru-RU" sz="3600" dirty="0" err="1">
                <a:solidFill>
                  <a:srgbClr val="FF0000"/>
                </a:solidFill>
              </a:rPr>
              <a:t>Денисовского</a:t>
            </a:r>
            <a:r>
              <a:rPr lang="ru-RU" sz="3600" dirty="0">
                <a:solidFill>
                  <a:srgbClr val="FF0000"/>
                </a:solidFill>
              </a:rPr>
              <a:t> района</a:t>
            </a:r>
            <a:br>
              <a:rPr lang="ru-RU" sz="3600" dirty="0">
                <a:solidFill>
                  <a:srgbClr val="FF0000"/>
                </a:solidFill>
              </a:rPr>
            </a:b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7104789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Из Кинофильмов Весна На Заречной Улице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93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15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numSld="11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6"/>
            <a:ext cx="7772400" cy="21602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980728"/>
            <a:ext cx="6400800" cy="5328592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ru-RU" sz="2600" dirty="0" smtClean="0">
                <a:solidFill>
                  <a:schemeClr val="accent6">
                    <a:lumMod val="50000"/>
                  </a:schemeClr>
                </a:solidFill>
              </a:rPr>
              <a:t>За годы </a:t>
            </a:r>
            <a:r>
              <a:rPr lang="ru-RU" sz="2600" dirty="0" err="1" smtClean="0">
                <a:solidFill>
                  <a:schemeClr val="accent6">
                    <a:lumMod val="50000"/>
                  </a:schemeClr>
                </a:solidFill>
              </a:rPr>
              <a:t>своейдеятельности</a:t>
            </a:r>
            <a:r>
              <a:rPr lang="ru-RU" sz="2600" dirty="0" smtClean="0">
                <a:solidFill>
                  <a:schemeClr val="accent6">
                    <a:lumMod val="50000"/>
                  </a:schemeClr>
                </a:solidFill>
              </a:rPr>
              <a:t> колледж сменил много названий. </a:t>
            </a:r>
            <a:r>
              <a:rPr lang="ru-RU" sz="2600" dirty="0">
                <a:solidFill>
                  <a:schemeClr val="accent6">
                    <a:lumMod val="50000"/>
                  </a:schemeClr>
                </a:solidFill>
              </a:rPr>
              <a:t>Первое название -  Училище механизации сельского хозяйства (УМСХ).</a:t>
            </a:r>
          </a:p>
          <a:p>
            <a:pPr>
              <a:lnSpc>
                <a:spcPct val="80000"/>
              </a:lnSpc>
            </a:pPr>
            <a:r>
              <a:rPr lang="ru-RU" sz="2600" dirty="0">
                <a:solidFill>
                  <a:schemeClr val="accent6">
                    <a:lumMod val="50000"/>
                  </a:schemeClr>
                </a:solidFill>
              </a:rPr>
              <a:t>С 1969 по 1984 г - СПТУ-170. </a:t>
            </a:r>
          </a:p>
          <a:p>
            <a:pPr>
              <a:lnSpc>
                <a:spcPct val="80000"/>
              </a:lnSpc>
            </a:pPr>
            <a:r>
              <a:rPr lang="ru-RU" sz="2600" dirty="0">
                <a:solidFill>
                  <a:schemeClr val="accent6">
                    <a:lumMod val="50000"/>
                  </a:schemeClr>
                </a:solidFill>
              </a:rPr>
              <a:t>С 1984 по 2000г - СПТУ-30.</a:t>
            </a:r>
          </a:p>
          <a:p>
            <a:pPr>
              <a:lnSpc>
                <a:spcPct val="80000"/>
              </a:lnSpc>
            </a:pPr>
            <a:r>
              <a:rPr lang="ru-RU" sz="2600" dirty="0">
                <a:solidFill>
                  <a:schemeClr val="accent6">
                    <a:lumMod val="50000"/>
                  </a:schemeClr>
                </a:solidFill>
              </a:rPr>
              <a:t>С 2000 по 2005 гг.-филиал </a:t>
            </a:r>
            <a:r>
              <a:rPr lang="ru-RU" sz="2600" dirty="0" err="1">
                <a:solidFill>
                  <a:schemeClr val="accent6">
                    <a:lumMod val="50000"/>
                  </a:schemeClr>
                </a:solidFill>
              </a:rPr>
              <a:t>Костанайского</a:t>
            </a:r>
            <a:r>
              <a:rPr lang="ru-RU" sz="2600" dirty="0">
                <a:solidFill>
                  <a:schemeClr val="accent6">
                    <a:lumMod val="50000"/>
                  </a:schemeClr>
                </a:solidFill>
              </a:rPr>
              <a:t> регионального агроэкономического колледжа (КРАЭК).</a:t>
            </a:r>
          </a:p>
          <a:p>
            <a:pPr>
              <a:lnSpc>
                <a:spcPct val="80000"/>
              </a:lnSpc>
            </a:pPr>
            <a:r>
              <a:rPr lang="ru-RU" sz="2600" dirty="0">
                <a:solidFill>
                  <a:schemeClr val="accent6">
                    <a:lumMod val="50000"/>
                  </a:schemeClr>
                </a:solidFill>
              </a:rPr>
              <a:t>С 2005-2007 гг. Профессиональный лицей №11</a:t>
            </a:r>
          </a:p>
          <a:p>
            <a:pPr>
              <a:lnSpc>
                <a:spcPct val="80000"/>
              </a:lnSpc>
            </a:pPr>
            <a:r>
              <a:rPr lang="ru-RU" sz="2600" dirty="0">
                <a:solidFill>
                  <a:schemeClr val="accent6">
                    <a:lumMod val="50000"/>
                  </a:schemeClr>
                </a:solidFill>
              </a:rPr>
              <a:t>С 2007-2013 гг. Профессиональный лицей № 9</a:t>
            </a:r>
          </a:p>
          <a:p>
            <a:pPr>
              <a:lnSpc>
                <a:spcPct val="80000"/>
              </a:lnSpc>
            </a:pPr>
            <a:r>
              <a:rPr lang="ru-RU" sz="2600" dirty="0">
                <a:solidFill>
                  <a:schemeClr val="accent6">
                    <a:lumMod val="50000"/>
                  </a:schemeClr>
                </a:solidFill>
              </a:rPr>
              <a:t>С 2013 г КГКП «</a:t>
            </a:r>
            <a:r>
              <a:rPr lang="ru-RU" sz="2600" dirty="0" err="1">
                <a:solidFill>
                  <a:schemeClr val="accent6">
                    <a:lumMod val="50000"/>
                  </a:schemeClr>
                </a:solidFill>
              </a:rPr>
              <a:t>Денисовский</a:t>
            </a:r>
            <a:r>
              <a:rPr lang="ru-RU" sz="2600" dirty="0">
                <a:solidFill>
                  <a:schemeClr val="accent6">
                    <a:lumMod val="50000"/>
                  </a:schemeClr>
                </a:solidFill>
              </a:rPr>
              <a:t> профессионально-технический колледж».  </a:t>
            </a:r>
            <a:r>
              <a:rPr lang="ru-RU" sz="2600" dirty="0" smtClean="0">
                <a:solidFill>
                  <a:schemeClr val="accent6">
                    <a:lumMod val="50000"/>
                  </a:schemeClr>
                </a:solidFill>
              </a:rPr>
              <a:t>Летоисчисление продолжается…</a:t>
            </a:r>
            <a:endParaRPr lang="ru-RU" sz="26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476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764704"/>
            <a:ext cx="7408333" cy="5361459"/>
          </a:xfrm>
        </p:spPr>
        <p:txBody>
          <a:bodyPr/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В презентации использованы материалы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Денисовского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исорико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-краеведческого музея и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очерка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«Кузница кадров»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из книги «Земля благодатная» 2008г.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794528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098" name="Picture 2" descr="C:\Users\э\Downloads\20210330_1618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7" y="2420888"/>
            <a:ext cx="5280587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42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771801" y="4005064"/>
            <a:ext cx="3312368" cy="259228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365104"/>
          </a:xfrm>
        </p:spPr>
        <p:txBody>
          <a:bodyPr>
            <a:noAutofit/>
          </a:bodyPr>
          <a:lstStyle/>
          <a:p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</a:rPr>
              <a:t>Денисовский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 район образован в 1919 году, входил в состав Кустанайского уезда Челябинской губернии.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 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</a:rPr>
              <a:t>Денисовский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 район расположен в западной части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</a:rPr>
              <a:t>Костанайской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 области. Граничит на севере и западе - с Челябинской областью, на юге с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</a:rPr>
              <a:t>Камыстинским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 и </a:t>
            </a:r>
            <a:r>
              <a:rPr lang="ru-RU" sz="2000" dirty="0" err="1" smtClean="0">
                <a:solidFill>
                  <a:schemeClr val="accent6">
                    <a:lumMod val="50000"/>
                  </a:schemeClr>
                </a:solidFill>
              </a:rPr>
              <a:t>Житикаринскими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районами, на востоке с Тарановским районом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</a:rPr>
              <a:t>Костанайской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 области. Площадь 6,8 тысяч квадратных километров. Численность населения 20264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человека. В нашем районе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11 героев Социалистического Труда, 1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лауреат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Государственной премии Казахской ССР. Более 1000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</a:rPr>
              <a:t>денисовцев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 награждены орденами и медалями,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том числе 36 из них – орденами Ленина.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</a:rPr>
            </a:b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э\Desktop\emble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7" y="3933056"/>
            <a:ext cx="2718579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67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4869160"/>
            <a:ext cx="7300333" cy="1257002"/>
          </a:xfrm>
        </p:spPr>
        <p:txBody>
          <a:bodyPr>
            <a:normAutofit fontScale="55000" lnSpcReduction="20000"/>
          </a:bodyPr>
          <a:lstStyle/>
          <a:p>
            <a:endParaRPr lang="ru-RU" dirty="0" smtClean="0"/>
          </a:p>
          <a:p>
            <a:pPr marL="0" indent="0" algn="ctr">
              <a:buNone/>
            </a:pPr>
            <a:r>
              <a:rPr lang="ru-RU" b="1" dirty="0"/>
              <a:t>АЛТАЕВ </a:t>
            </a:r>
            <a:r>
              <a:rPr lang="ru-RU" b="1" dirty="0" err="1"/>
              <a:t>Шаукат</a:t>
            </a:r>
            <a:r>
              <a:rPr lang="ru-RU" b="1" dirty="0"/>
              <a:t> </a:t>
            </a:r>
            <a:r>
              <a:rPr lang="ru-RU" b="1" dirty="0" err="1"/>
              <a:t>Алтаевич</a:t>
            </a:r>
            <a:r>
              <a:rPr lang="ru-RU" b="1" dirty="0"/>
              <a:t> (1927 – 2008</a:t>
            </a:r>
            <a:r>
              <a:rPr lang="ru-RU" b="1" dirty="0" smtClean="0"/>
              <a:t>)</a:t>
            </a:r>
          </a:p>
          <a:p>
            <a:pPr marL="0" indent="0">
              <a:buNone/>
            </a:pPr>
            <a:r>
              <a:rPr lang="ru-RU" dirty="0"/>
              <a:t> </a:t>
            </a:r>
            <a:r>
              <a:rPr lang="ru-RU" dirty="0" smtClean="0"/>
              <a:t>–ученый </a:t>
            </a:r>
            <a:r>
              <a:rPr lang="ru-RU" dirty="0"/>
              <a:t>- горняк, доктор технических наук (1973), профессор (1991), академик Национальной Академии Наук Республики Казахстан (1994), лауреат премии Кабинета Министров Республики, видный ученый в области создания специальных методов добычи руд и извлечения из них полезных компонентов.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Гордость земли </a:t>
            </a:r>
            <a:r>
              <a:rPr lang="ru-RU" dirty="0" err="1" smtClean="0">
                <a:solidFill>
                  <a:srgbClr val="FF0000"/>
                </a:solidFill>
              </a:rPr>
              <a:t>Денисовской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altaev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412776"/>
            <a:ext cx="2448272" cy="35283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934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800200"/>
          </a:xfrm>
        </p:spPr>
        <p:txBody>
          <a:bodyPr>
            <a:normAutofit fontScale="90000"/>
          </a:bodyPr>
          <a:lstStyle/>
          <a:p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Большая казахстанская степь… </a:t>
            </a:r>
            <a:b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Как же начиналась целина земная?</a:t>
            </a:r>
            <a:b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Конечно же, торжественно. Ведь в 50-е годы речь шла о том, чтобы осуществить крупнейшую поистине акцию  в размещении производительных сил сельского хозяйства страны, подкрепив ее широчайшей программой социального и культурного устройства нового народнохозяйственного региона.</a:t>
            </a: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э\Desktop\celina65_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16832"/>
            <a:ext cx="5954162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58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В Северном Казахстане предстояло превратить в пашню 25 миллионов гектаров целинных земель. Для освоения целинных и залежных земель в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</a:rPr>
              <a:t>Денисовском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 районе создавались новые совхозы, сюда поступало большое количество сельскохозяйственной техники, расширялись посевные площади, осуществлялось строительство жилья и производственных помещений.</a:t>
            </a: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0" name="Picture 2" descr="C:\Users\э\Desktop\celina65_1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16832"/>
            <a:ext cx="6950557" cy="437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4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Возникла необходимость в квалифицированных рабочих кадрах. В связи с этим 29 декабря 1959 года был подписан приказ об организации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Денисовского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училища механизации сельского хозяйства 170 (УМСХ -170), директором которого назначили Демьяненко П.Д.. Занятия проводились в приспособленном помещении , проводилась курсовая подготовка рабочих кадров из числа взрослого населения, обучение же молодежи началось в 1972 году. 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524012" cy="489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710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152400"/>
            <a:ext cx="8229600" cy="1143000"/>
          </a:xfrm>
          <a:solidFill>
            <a:schemeClr val="accent6">
              <a:alpha val="53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 eaLnBrk="1" hangingPunct="1"/>
            <a:r>
              <a:rPr lang="ru-RU" sz="3200" dirty="0" smtClean="0">
                <a:solidFill>
                  <a:srgbClr val="FFFF00"/>
                </a:solidFill>
              </a:rPr>
              <a:t>Первый выпуск мастеров сельского строительства </a:t>
            </a:r>
            <a:r>
              <a:rPr lang="ru-RU" sz="3200" dirty="0" err="1" smtClean="0">
                <a:solidFill>
                  <a:srgbClr val="FFFF00"/>
                </a:solidFill>
              </a:rPr>
              <a:t>Денисовского</a:t>
            </a:r>
            <a:r>
              <a:rPr lang="ru-RU" sz="3200" dirty="0">
                <a:solidFill>
                  <a:srgbClr val="FFFF00"/>
                </a:solidFill>
              </a:rPr>
              <a:t> </a:t>
            </a:r>
            <a:r>
              <a:rPr lang="ru-RU" sz="3200" dirty="0" smtClean="0">
                <a:solidFill>
                  <a:srgbClr val="FFFF00"/>
                </a:solidFill>
              </a:rPr>
              <a:t>СПТУ-170</a:t>
            </a:r>
          </a:p>
        </p:txBody>
      </p:sp>
      <p:pic>
        <p:nvPicPr>
          <p:cNvPr id="6" name="Picture 4" descr="img06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8595320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93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Для учебных целей было выделено 1000 гектаров земли. С 1964 года началось строительство первого лабораторно-практического корпуса (второй был построен в 1980г.), общежития и учебного корпуса</a:t>
            </a:r>
            <a:endParaRPr lang="ru-RU" sz="1800" dirty="0"/>
          </a:p>
        </p:txBody>
      </p:sp>
      <p:pic>
        <p:nvPicPr>
          <p:cNvPr id="3074" name="Picture 2" descr="C:\Users\э\Desktop\celina65_1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3096344" cy="467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э\Desktop\celina65_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56792"/>
            <a:ext cx="4006898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24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772816"/>
            <a:ext cx="7408333" cy="475252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434488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Машинотракторный парк пополнился новой сельскохозяйственной техникой, оборудовались учебные кабинеты, лаборатории, строились гаражи. На территории действовал пункт технического обслуживания для проведения практических занятий по производственному обучению в подготовке машин и тракторных агрегатов к полевым работам.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19672" y="2132855"/>
            <a:ext cx="523832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В 1986 году для студентов училища распахнул свои двери новый четырехэтажный учебный корпус, где они получали профессию. Огромный вклад в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возведении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зданий училища внесли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Шулика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Т.П. – директор училища, ветеран ВОВ;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Иржанов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С.Е. – главный бухгалтер;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Камбаров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Ж.К. – заместитель директора по хозяйственной  части; Ефимкин Е.А. – руководитель кружка изобразительного искусства (работы его воспитанников экспонировались на выставке в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г.Москва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); Эрнст Я.К. – руководитель кружка технического творчества (его экспозиция «От серпа до зерноуборочного комбайна» экспонировалась на Выставке достижений народного хозяйства СССР).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602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345</TotalTime>
  <Words>406</Words>
  <Application>Microsoft Office PowerPoint</Application>
  <PresentationFormat>Экран (4:3)</PresentationFormat>
  <Paragraphs>22</Paragraphs>
  <Slides>11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Волна</vt:lpstr>
      <vt:lpstr>Кузница кадров Денисовского района </vt:lpstr>
      <vt:lpstr>Денисовский район образован в 1919 году, входил в состав Кустанайского уезда Челябинской губернии.   Денисовский район расположен в западной части Костанайской области. Граничит на севере и западе - с Челябинской областью, на юге с Камыстинским и Житикаринскими районами, на востоке с Тарановским районом Костанайской области. Площадь 6,8 тысяч квадратных километров. Численность населения 20264 человека. В нашем районе 11 героев Социалистического Труда, 1 лауреат Государственной премии Казахской ССР. Более 1000 денисовцев награждены орденами и медалями,  в том числе 36 из них – орденами Ленина. </vt:lpstr>
      <vt:lpstr>Гордость земли Денисовской</vt:lpstr>
      <vt:lpstr>Большая казахстанская степь…  Как же начиналась целина земная? Конечно же, торжественно. Ведь в 50-е годы речь шла о том, чтобы осуществить крупнейшую поистине акцию  в размещении производительных сил сельского хозяйства страны, подкрепив ее широчайшей программой социального и культурного устройства нового народнохозяйственного региона.</vt:lpstr>
      <vt:lpstr>В Северном Казахстане предстояло превратить в пашню 25 миллионов гектаров целинных земель. Для освоения целинных и залежных земель в Денисовском районе создавались новые совхозы, сюда поступало большое количество сельскохозяйственной техники, расширялись посевные площади, осуществлялось строительство жилья и производственных помещений.</vt:lpstr>
      <vt:lpstr>Возникла необходимость в квалифицированных рабочих кадрах. В связи с этим 29 декабря 1959 года был подписан приказ об организации Денисовского училища механизации сельского хозяйства 170 (УМСХ -170), директором которого назначили Демьяненко П.Д.. Занятия проводились в приспособленном помещении , проводилась курсовая подготовка рабочих кадров из числа взрослого населения, обучение же молодежи началось в 1972 году. </vt:lpstr>
      <vt:lpstr>Первый выпуск мастеров сельского строительства Денисовского СПТУ-170</vt:lpstr>
      <vt:lpstr>Для учебных целей было выделено 1000 гектаров земли. С 1964 года началось строительство первого лабораторно-практического корпуса (второй был построен в 1980г.), общежития и учебного корпуса</vt:lpstr>
      <vt:lpstr>Машинотракторный парк пополнился новой сельскохозяйственной техникой, оборудовались учебные кабинеты, лаборатории, строились гаражи. На территории действовал пункт технического обслуживания для проведения практических занятий по производственному обучению в подготовке машин и тракторных агрегатов к полевым работам.</vt:lpstr>
      <vt:lpstr>Презентация PowerPoint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э</dc:creator>
  <cp:lastModifiedBy>1</cp:lastModifiedBy>
  <cp:revision>16</cp:revision>
  <dcterms:created xsi:type="dcterms:W3CDTF">2021-03-29T06:13:51Z</dcterms:created>
  <dcterms:modified xsi:type="dcterms:W3CDTF">2021-03-31T03:25:17Z</dcterms:modified>
</cp:coreProperties>
</file>